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60A8149-6110-E04A-BE4D-D5455B56F00B}" type="datetimeFigureOut">
              <a:rPr lang="en-US" smtClean="0"/>
              <a:pPr/>
              <a:t>3/30/12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5C08C39-2519-A645-A53A-46A7A533E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Exam Review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“</a:t>
            </a:r>
            <a:r>
              <a:rPr lang="en-US" dirty="0" err="1" smtClean="0"/>
              <a:t>emf</a:t>
            </a:r>
            <a:r>
              <a:rPr lang="en-US" dirty="0" smtClean="0"/>
              <a:t>” stand for?</a:t>
            </a:r>
          </a:p>
          <a:p>
            <a:r>
              <a:rPr lang="en-US" dirty="0" smtClean="0"/>
              <a:t>What are the units for </a:t>
            </a:r>
            <a:r>
              <a:rPr lang="en-US" dirty="0" err="1" smtClean="0"/>
              <a:t>emf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</a:t>
            </a:r>
          </a:p>
          <a:p>
            <a:r>
              <a:rPr lang="en-US" dirty="0" smtClean="0"/>
              <a:t>Choose a topic to create a review guide for the AP </a:t>
            </a:r>
            <a:r>
              <a:rPr lang="en-US" dirty="0" err="1" smtClean="0"/>
              <a:t>chem</a:t>
            </a:r>
            <a:r>
              <a:rPr lang="en-US" dirty="0" smtClean="0"/>
              <a:t> exam.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create a one page</a:t>
            </a:r>
            <a:r>
              <a:rPr lang="en-US" dirty="0" smtClean="0"/>
              <a:t> (front and back of one 8.5 </a:t>
            </a:r>
            <a:r>
              <a:rPr lang="en-US" dirty="0" err="1" smtClean="0"/>
              <a:t>x</a:t>
            </a:r>
            <a:r>
              <a:rPr lang="en-US" dirty="0" smtClean="0"/>
              <a:t> 11 page) review </a:t>
            </a:r>
            <a:r>
              <a:rPr lang="en-US" dirty="0" smtClean="0"/>
              <a:t>guide for your chapter.</a:t>
            </a:r>
          </a:p>
          <a:p>
            <a:r>
              <a:rPr lang="en-US" dirty="0" smtClean="0"/>
              <a:t>Your review guide must be typed and </a:t>
            </a:r>
            <a:r>
              <a:rPr lang="en-US" dirty="0" err="1" smtClean="0"/>
              <a:t>e</a:t>
            </a:r>
            <a:r>
              <a:rPr lang="en-US" dirty="0" smtClean="0"/>
              <a:t>-mailed to me by the due date</a:t>
            </a:r>
            <a:r>
              <a:rPr lang="en-US" dirty="0" smtClean="0"/>
              <a:t>. (earlier is fine)</a:t>
            </a:r>
          </a:p>
          <a:p>
            <a:r>
              <a:rPr lang="en-US" dirty="0" smtClean="0"/>
              <a:t>D</a:t>
            </a:r>
            <a:r>
              <a:rPr lang="en-US" dirty="0" smtClean="0"/>
              <a:t>ue date is Monday, April 23.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249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Vocab</a:t>
            </a:r>
            <a:r>
              <a:rPr lang="en-US" dirty="0" smtClean="0"/>
              <a:t> terms and definitions</a:t>
            </a:r>
          </a:p>
          <a:p>
            <a:r>
              <a:rPr lang="en-US" dirty="0" smtClean="0"/>
              <a:t>List the main content of the </a:t>
            </a:r>
            <a:r>
              <a:rPr lang="en-US" dirty="0" smtClean="0"/>
              <a:t>chapter (make this bullets)</a:t>
            </a:r>
          </a:p>
          <a:p>
            <a:r>
              <a:rPr lang="en-US" dirty="0" smtClean="0"/>
              <a:t>Chemical Reactions (</a:t>
            </a:r>
            <a:r>
              <a:rPr lang="en-US" dirty="0" err="1" smtClean="0"/>
              <a:t>rxn</a:t>
            </a:r>
            <a:r>
              <a:rPr lang="en-US" dirty="0" smtClean="0"/>
              <a:t> predictions)</a:t>
            </a:r>
          </a:p>
          <a:p>
            <a:r>
              <a:rPr lang="en-US" dirty="0" smtClean="0"/>
              <a:t>Equations (i.e. PV = </a:t>
            </a:r>
            <a:r>
              <a:rPr lang="en-US" dirty="0" err="1" smtClean="0"/>
              <a:t>nRT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Pictures (if they enhance the content)</a:t>
            </a:r>
            <a:endParaRPr lang="en-US" dirty="0" smtClean="0"/>
          </a:p>
          <a:p>
            <a:r>
              <a:rPr lang="en-US" dirty="0" smtClean="0"/>
              <a:t>“Worked example” </a:t>
            </a:r>
            <a:r>
              <a:rPr lang="en-US" dirty="0" smtClean="0"/>
              <a:t>calculation for each type of problem</a:t>
            </a:r>
          </a:p>
          <a:p>
            <a:r>
              <a:rPr lang="en-US" dirty="0" smtClean="0"/>
              <a:t>Tips, Tricks or To Be Memorized Info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7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7" y="1076848"/>
            <a:ext cx="8752287" cy="552715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 1:  Matter and Measurement &amp; Ch 24: Chemistry of Coordination </a:t>
            </a:r>
            <a:r>
              <a:rPr lang="en-US" dirty="0" err="1" smtClean="0"/>
              <a:t>Cpds</a:t>
            </a:r>
            <a:r>
              <a:rPr lang="en-US" dirty="0" smtClean="0"/>
              <a:t> (24.1-24.4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B5395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Kim</a:t>
            </a:r>
          </a:p>
          <a:p>
            <a:r>
              <a:rPr lang="en-US" dirty="0" smtClean="0"/>
              <a:t>Ch 2: Atoms, Molecules and Ions &amp; Ch 11: Solids sections 11.7 &amp; </a:t>
            </a:r>
            <a:r>
              <a:rPr lang="en-US" dirty="0" smtClean="0"/>
              <a:t>11.8  </a:t>
            </a:r>
            <a:r>
              <a:rPr lang="en-US" dirty="0" smtClean="0">
                <a:solidFill>
                  <a:srgbClr val="FF6600"/>
                </a:solidFill>
              </a:rPr>
              <a:t>David</a:t>
            </a:r>
          </a:p>
          <a:p>
            <a:r>
              <a:rPr lang="en-US" dirty="0" smtClean="0"/>
              <a:t>Ch 3: </a:t>
            </a:r>
            <a:r>
              <a:rPr lang="en-US" dirty="0" err="1" smtClean="0"/>
              <a:t>Stoichiometry</a:t>
            </a:r>
            <a:r>
              <a:rPr lang="en-US" dirty="0" smtClean="0"/>
              <a:t> Calc with Chemical Formulas and </a:t>
            </a:r>
            <a:br>
              <a:rPr lang="en-US" dirty="0" smtClean="0"/>
            </a:br>
            <a:r>
              <a:rPr lang="en-US" dirty="0" smtClean="0"/>
              <a:t>          </a:t>
            </a:r>
            <a:r>
              <a:rPr lang="en-US" dirty="0" smtClean="0"/>
              <a:t>Equations  </a:t>
            </a:r>
            <a:r>
              <a:rPr lang="en-US" dirty="0" smtClean="0">
                <a:solidFill>
                  <a:srgbClr val="FF6600"/>
                </a:solidFill>
              </a:rPr>
              <a:t>Matt</a:t>
            </a:r>
          </a:p>
          <a:p>
            <a:r>
              <a:rPr lang="en-US" dirty="0" smtClean="0"/>
              <a:t>Ch 4: Aqueous Reactions and Solutions </a:t>
            </a:r>
            <a:r>
              <a:rPr lang="en-US" dirty="0" err="1" smtClean="0"/>
              <a:t>Stoichiometry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6600"/>
                </a:solidFill>
              </a:rPr>
              <a:t>Maddie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Ch 5: </a:t>
            </a:r>
            <a:r>
              <a:rPr lang="en-US" dirty="0" err="1" smtClean="0"/>
              <a:t>Thermochemistry</a:t>
            </a:r>
            <a:r>
              <a:rPr lang="en-US" dirty="0" smtClean="0"/>
              <a:t> (Energy &amp; Enthalpy) (2</a:t>
            </a:r>
            <a:r>
              <a:rPr lang="en-US" dirty="0" smtClean="0"/>
              <a:t>)  </a:t>
            </a:r>
            <a:r>
              <a:rPr lang="en-US" dirty="0" err="1" smtClean="0">
                <a:solidFill>
                  <a:srgbClr val="FF6600"/>
                </a:solidFill>
              </a:rPr>
              <a:t>Caity</a:t>
            </a:r>
            <a:r>
              <a:rPr lang="en-US" dirty="0" smtClean="0">
                <a:solidFill>
                  <a:srgbClr val="FF6600"/>
                </a:solidFill>
              </a:rPr>
              <a:t> &amp; IB</a:t>
            </a:r>
          </a:p>
          <a:p>
            <a:r>
              <a:rPr lang="en-US" dirty="0" smtClean="0"/>
              <a:t>Ch 6: Electronic Structure of </a:t>
            </a:r>
            <a:r>
              <a:rPr lang="en-US" dirty="0" smtClean="0"/>
              <a:t>Atoms  </a:t>
            </a:r>
            <a:r>
              <a:rPr lang="en-US" dirty="0" err="1" smtClean="0">
                <a:solidFill>
                  <a:srgbClr val="FF6600"/>
                </a:solidFill>
              </a:rPr>
              <a:t>Agastya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Ch 7: Periodic Properties of the </a:t>
            </a:r>
            <a:r>
              <a:rPr lang="en-US" dirty="0" smtClean="0"/>
              <a:t>Elements  </a:t>
            </a:r>
            <a:r>
              <a:rPr lang="en-US" dirty="0" smtClean="0">
                <a:solidFill>
                  <a:srgbClr val="FF6600"/>
                </a:solidFill>
              </a:rPr>
              <a:t>KC</a:t>
            </a:r>
          </a:p>
          <a:p>
            <a:r>
              <a:rPr lang="en-US" dirty="0" smtClean="0"/>
              <a:t>Ch 8: Basic Concepts of Chemical </a:t>
            </a:r>
            <a:r>
              <a:rPr lang="en-US" dirty="0" smtClean="0"/>
              <a:t>Bonding  </a:t>
            </a:r>
            <a:r>
              <a:rPr lang="en-US" dirty="0" smtClean="0">
                <a:solidFill>
                  <a:srgbClr val="FF6600"/>
                </a:solidFill>
              </a:rPr>
              <a:t>Elise</a:t>
            </a:r>
          </a:p>
          <a:p>
            <a:r>
              <a:rPr lang="en-US" dirty="0" smtClean="0"/>
              <a:t>Ch 9: Molecular Geometry and Bonding Theories (2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6600"/>
                </a:solidFill>
              </a:rPr>
              <a:t>Nick K &amp; Jeff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	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97" y="924984"/>
            <a:ext cx="8410703" cy="593301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Ch 10: Gases (2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6600"/>
                </a:solidFill>
              </a:rPr>
              <a:t> Holly &amp; </a:t>
            </a:r>
            <a:r>
              <a:rPr lang="en-US" dirty="0" err="1" smtClean="0">
                <a:solidFill>
                  <a:srgbClr val="FF6600"/>
                </a:solidFill>
              </a:rPr>
              <a:t>Sydnee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Ch 11: Intermolecular Forces, Liquids and </a:t>
            </a:r>
            <a:r>
              <a:rPr lang="en-US" dirty="0" smtClean="0"/>
              <a:t>Solids  </a:t>
            </a:r>
            <a:r>
              <a:rPr lang="en-US" dirty="0" smtClean="0">
                <a:solidFill>
                  <a:srgbClr val="FF6600"/>
                </a:solidFill>
              </a:rPr>
              <a:t>Quentin</a:t>
            </a:r>
          </a:p>
          <a:p>
            <a:r>
              <a:rPr lang="en-US" dirty="0" smtClean="0"/>
              <a:t>Ch 13: Properties of </a:t>
            </a:r>
            <a:r>
              <a:rPr lang="en-US" dirty="0" smtClean="0"/>
              <a:t>Solutions  </a:t>
            </a:r>
            <a:r>
              <a:rPr lang="en-US" dirty="0" smtClean="0">
                <a:solidFill>
                  <a:srgbClr val="FF6600"/>
                </a:solidFill>
              </a:rPr>
              <a:t>Mitchell</a:t>
            </a:r>
          </a:p>
          <a:p>
            <a:r>
              <a:rPr lang="en-US" dirty="0" smtClean="0"/>
              <a:t>Ch 14: Kinetics (2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6600"/>
                </a:solidFill>
              </a:rPr>
              <a:t>Nathan &amp; </a:t>
            </a:r>
            <a:r>
              <a:rPr lang="en-US" dirty="0" err="1" smtClean="0">
                <a:solidFill>
                  <a:srgbClr val="FF6600"/>
                </a:solidFill>
              </a:rPr>
              <a:t>Heetae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Ch 15: Chemical </a:t>
            </a:r>
            <a:r>
              <a:rPr lang="en-US" dirty="0" smtClean="0"/>
              <a:t>Equilibrium  </a:t>
            </a:r>
            <a:r>
              <a:rPr lang="en-US" dirty="0" smtClean="0">
                <a:solidFill>
                  <a:srgbClr val="FF6600"/>
                </a:solidFill>
              </a:rPr>
              <a:t>Jin</a:t>
            </a:r>
          </a:p>
          <a:p>
            <a:r>
              <a:rPr lang="en-US" dirty="0" smtClean="0"/>
              <a:t>Ch 16: Acid-Base </a:t>
            </a:r>
            <a:r>
              <a:rPr lang="en-US" dirty="0" err="1" smtClean="0"/>
              <a:t>Equilibria</a:t>
            </a:r>
            <a:r>
              <a:rPr lang="en-US" dirty="0" smtClean="0"/>
              <a:t> (2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6600"/>
                </a:solidFill>
              </a:rPr>
              <a:t>Jackie &amp; Angela</a:t>
            </a:r>
          </a:p>
          <a:p>
            <a:r>
              <a:rPr lang="en-US" dirty="0" smtClean="0"/>
              <a:t>Ch 17: Additional Aspects of Aqueous </a:t>
            </a:r>
            <a:r>
              <a:rPr lang="en-US" dirty="0" err="1" smtClean="0"/>
              <a:t>Equilibria</a:t>
            </a:r>
            <a:r>
              <a:rPr lang="en-US" dirty="0" smtClean="0"/>
              <a:t> (2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6600"/>
                </a:solidFill>
              </a:rPr>
              <a:t>Jacqueline &amp; </a:t>
            </a:r>
            <a:r>
              <a:rPr lang="en-US" dirty="0" err="1" smtClean="0">
                <a:solidFill>
                  <a:srgbClr val="FF6600"/>
                </a:solidFill>
              </a:rPr>
              <a:t>Shalmika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Ch 19: Chemical Thermodynamics (entropy &amp; </a:t>
            </a:r>
            <a:br>
              <a:rPr lang="en-US" dirty="0" smtClean="0"/>
            </a:br>
            <a:r>
              <a:rPr lang="en-US" dirty="0" smtClean="0"/>
              <a:t>            Gibbs Free energy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6600"/>
                </a:solidFill>
              </a:rPr>
              <a:t>Leslie</a:t>
            </a:r>
          </a:p>
          <a:p>
            <a:r>
              <a:rPr lang="en-US" dirty="0" smtClean="0"/>
              <a:t>Ch 20: </a:t>
            </a:r>
            <a:r>
              <a:rPr lang="en-US" dirty="0" smtClean="0"/>
              <a:t>Electrochemistry  </a:t>
            </a:r>
            <a:r>
              <a:rPr lang="en-US" dirty="0" smtClean="0">
                <a:solidFill>
                  <a:srgbClr val="FF6600"/>
                </a:solidFill>
              </a:rPr>
              <a:t>Nick D</a:t>
            </a:r>
          </a:p>
          <a:p>
            <a:r>
              <a:rPr lang="en-US" dirty="0" smtClean="0"/>
              <a:t>Ch 21: Nuclear Chemistry (2</a:t>
            </a:r>
            <a:r>
              <a:rPr lang="en-US" dirty="0" smtClean="0"/>
              <a:t>)  </a:t>
            </a:r>
            <a:r>
              <a:rPr lang="en-US" dirty="0" smtClean="0">
                <a:solidFill>
                  <a:srgbClr val="FF6600"/>
                </a:solidFill>
              </a:rPr>
              <a:t>Sunny &amp; Megan</a:t>
            </a:r>
          </a:p>
          <a:p>
            <a:r>
              <a:rPr lang="en-US" dirty="0" smtClean="0"/>
              <a:t>Ch 25: </a:t>
            </a:r>
            <a:r>
              <a:rPr lang="en-US" dirty="0" smtClean="0"/>
              <a:t>Organic </a:t>
            </a:r>
            <a:r>
              <a:rPr lang="en-US" dirty="0" smtClean="0">
                <a:solidFill>
                  <a:srgbClr val="FF6600"/>
                </a:solidFill>
              </a:rPr>
              <a:t> Christian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your choice to work on the Review Guide Project over Spring Break.</a:t>
            </a:r>
          </a:p>
          <a:p>
            <a:r>
              <a:rPr lang="en-US" dirty="0" smtClean="0"/>
              <a:t>Enjoy your Spring Break.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918</TotalTime>
  <Words>400</Words>
  <Application>Microsoft Macintosh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Sky</vt:lpstr>
      <vt:lpstr>AP Exam Review Project</vt:lpstr>
      <vt:lpstr>Drill</vt:lpstr>
      <vt:lpstr>Objectives</vt:lpstr>
      <vt:lpstr>Specifications</vt:lpstr>
      <vt:lpstr>Content</vt:lpstr>
      <vt:lpstr>   Chapters</vt:lpstr>
      <vt:lpstr>   Chapters</vt:lpstr>
      <vt:lpstr>Wrap Up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Exam Review Project</dc:title>
  <dc:creator>Howard County Administrator</dc:creator>
  <cp:lastModifiedBy>Howard County Administrator</cp:lastModifiedBy>
  <cp:revision>7</cp:revision>
  <dcterms:created xsi:type="dcterms:W3CDTF">2012-03-30T12:55:50Z</dcterms:created>
  <dcterms:modified xsi:type="dcterms:W3CDTF">2012-03-30T13:04:10Z</dcterms:modified>
</cp:coreProperties>
</file>